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5" r:id="rId17"/>
    <p:sldId id="274" r:id="rId18"/>
    <p:sldId id="27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7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5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6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3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9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1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6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9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BD134-6CAB-42CC-AF59-70AC604A39D6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jpe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microsoft.com/office/2007/relationships/hdphoto" Target="../media/hdphoto4.wdp"/><Relationship Id="rId12" Type="http://schemas.openxmlformats.org/officeDocument/2006/relationships/image" Target="../media/image2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jp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emf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Wallpaper design </a:t>
            </a:r>
            <a:br>
              <a:rPr lang="en-US" dirty="0"/>
            </a:br>
            <a:r>
              <a:rPr lang="en-US" dirty="0"/>
              <a:t>in break 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7071432">
            <a:off x="7313444" y="3452635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937501" y="2850683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H="1">
            <a:off x="8718435" y="2850683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3914F4-703B-4B00-BE07-C720F3727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6" r="1443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4BE847-CAFD-4372-8DDD-625B49390B11}"/>
              </a:ext>
            </a:extLst>
          </p:cNvPr>
          <p:cNvGrpSpPr/>
          <p:nvPr/>
        </p:nvGrpSpPr>
        <p:grpSpPr>
          <a:xfrm>
            <a:off x="3034839" y="71011"/>
            <a:ext cx="9081869" cy="6786989"/>
            <a:chOff x="3034839" y="71011"/>
            <a:chExt cx="9081869" cy="6786989"/>
          </a:xfrm>
        </p:grpSpPr>
        <p:pic>
          <p:nvPicPr>
            <p:cNvPr id="18" name="Content Placeholder 15">
              <a:extLst>
                <a:ext uri="{FF2B5EF4-FFF2-40B4-BE49-F238E27FC236}">
                  <a16:creationId xmlns:a16="http://schemas.microsoft.com/office/drawing/2014/main" id="{7F969051-B206-469F-A2DC-95F32637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839" y="1837470"/>
              <a:ext cx="2673082" cy="25998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871" y="6282865"/>
              <a:ext cx="559837" cy="5751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131" y="2802350"/>
              <a:ext cx="2737199" cy="91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F00F3C-A379-4569-9EBD-24D1F03ED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051003" y="71011"/>
              <a:ext cx="2011680" cy="2011680"/>
            </a:xfrm>
            <a:prstGeom prst="rect">
              <a:avLst/>
            </a:prstGeom>
          </p:spPr>
        </p:pic>
        <p:pic>
          <p:nvPicPr>
            <p:cNvPr id="20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93CC151D-A6BF-42C5-840B-003EDBEFB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051003" y="2171098"/>
              <a:ext cx="2011680" cy="20116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06CBC7-57A6-4D9D-B91D-D5287CDE4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t="3877" r="47377" b="3877"/>
            <a:stretch/>
          </p:blipFill>
          <p:spPr>
            <a:xfrm flipH="1">
              <a:off x="10043300" y="4271185"/>
              <a:ext cx="2011680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23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black, dark, sitting&#10;&#10;Description generated with high confidence">
            <a:extLst>
              <a:ext uri="{FF2B5EF4-FFF2-40B4-BE49-F238E27FC236}">
                <a16:creationId xmlns:a16="http://schemas.microsoft.com/office/drawing/2014/main" id="{BD5BA3B3-73E2-4D9F-8D40-BA2CDF59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>
          <a:xfrm>
            <a:off x="13160" y="-1"/>
            <a:ext cx="12178839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71" y="6282865"/>
            <a:ext cx="559837" cy="575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857F-1BD2-4BB1-9FD1-CFD1B4F42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5" y="2457893"/>
            <a:ext cx="4314268" cy="14380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F00F3C-A379-4569-9EBD-24D1F03ED6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4225" r="27912" b="14924"/>
          <a:stretch/>
        </p:blipFill>
        <p:spPr>
          <a:xfrm>
            <a:off x="10051003" y="71011"/>
            <a:ext cx="2011680" cy="2011680"/>
          </a:xfrm>
          <a:prstGeom prst="rect">
            <a:avLst/>
          </a:prstGeom>
        </p:spPr>
      </p:pic>
      <p:pic>
        <p:nvPicPr>
          <p:cNvPr id="20" name="Picture 2" descr="http://controlfreaks.mne.psu.edu/ResearchFolder/Project_EmergentTrafficJams/SelfOrgJams_small2.jpg">
            <a:extLst>
              <a:ext uri="{FF2B5EF4-FFF2-40B4-BE49-F238E27FC236}">
                <a16:creationId xmlns:a16="http://schemas.microsoft.com/office/drawing/2014/main" id="{93CC151D-A6BF-42C5-840B-003EDBEFB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151" r="33362" b="-151"/>
          <a:stretch/>
        </p:blipFill>
        <p:spPr bwMode="auto">
          <a:xfrm>
            <a:off x="10051003" y="2171098"/>
            <a:ext cx="2011680" cy="20116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06CBC7-57A6-4D9D-B91D-D5287CDE41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t="3877" r="47377" b="3877"/>
          <a:stretch/>
        </p:blipFill>
        <p:spPr>
          <a:xfrm flipH="1">
            <a:off x="10043300" y="4271185"/>
            <a:ext cx="2011680" cy="2011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3325-5446-405C-B256-7935BC14A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45" y="3895982"/>
            <a:ext cx="4318148" cy="10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5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black, dark, sitting&#10;&#10;Description generated with high confidence">
            <a:extLst>
              <a:ext uri="{FF2B5EF4-FFF2-40B4-BE49-F238E27FC236}">
                <a16:creationId xmlns:a16="http://schemas.microsoft.com/office/drawing/2014/main" id="{BD5BA3B3-73E2-4D9F-8D40-BA2CDF59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>
          <a:xfrm>
            <a:off x="13160" y="-1"/>
            <a:ext cx="12178839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3" y="82362"/>
            <a:ext cx="559837" cy="575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857F-1BD2-4BB1-9FD1-CFD1B4F42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5" y="2457893"/>
            <a:ext cx="4314268" cy="1438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3325-5446-405C-B256-7935BC14A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45" y="3895982"/>
            <a:ext cx="4318148" cy="1076611"/>
          </a:xfrm>
          <a:prstGeom prst="rect">
            <a:avLst/>
          </a:prstGeom>
        </p:spPr>
      </p:pic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BCA203-F991-4D27-B34D-976D27598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205" y="903278"/>
            <a:ext cx="1554615" cy="1554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2E34C-2E49-4317-82B0-DB742A473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49414" y1="5664" x2="49414" y2="5664"/>
                        <a14:backgroundMark x1="31641" y1="14453" x2="31641" y2="14453"/>
                        <a14:backgroundMark x1="87500" y1="78125" x2="87500" y2="78125"/>
                        <a14:backgroundMark x1="93750" y1="49219" x2="93750" y2="49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EF407C-F033-4B02-BFA4-8ED79C28A32C}"/>
              </a:ext>
            </a:extLst>
          </p:cNvPr>
          <p:cNvGrpSpPr/>
          <p:nvPr/>
        </p:nvGrpSpPr>
        <p:grpSpPr>
          <a:xfrm>
            <a:off x="10505205" y="4157540"/>
            <a:ext cx="1567065" cy="1554480"/>
            <a:chOff x="10284823" y="3283131"/>
            <a:chExt cx="1567065" cy="15544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236DC2-09E1-497D-BE03-503842F8E5D8}"/>
                </a:ext>
              </a:extLst>
            </p:cNvPr>
            <p:cNvSpPr/>
            <p:nvPr/>
          </p:nvSpPr>
          <p:spPr>
            <a:xfrm>
              <a:off x="10284823" y="3283131"/>
              <a:ext cx="1554480" cy="1554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FFA989D-A7A1-4C15-816B-ABDEF9F6B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7409" y="3283132"/>
              <a:ext cx="1554479" cy="155447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20348-0C5C-42AC-BE33-F4DB868D1DE5}"/>
              </a:ext>
            </a:extLst>
          </p:cNvPr>
          <p:cNvGrpSpPr/>
          <p:nvPr/>
        </p:nvGrpSpPr>
        <p:grpSpPr>
          <a:xfrm>
            <a:off x="10507109" y="2530408"/>
            <a:ext cx="1554480" cy="1554480"/>
            <a:chOff x="10490971" y="3481590"/>
            <a:chExt cx="1554480" cy="15544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4FAE23-321A-4DE4-B070-8A9BEE343B42}"/>
                </a:ext>
              </a:extLst>
            </p:cNvPr>
            <p:cNvSpPr/>
            <p:nvPr/>
          </p:nvSpPr>
          <p:spPr>
            <a:xfrm>
              <a:off x="10490971" y="3481590"/>
              <a:ext cx="1554480" cy="15544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DF522D2-DBD6-44EA-B88A-083B866A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1331" y="3521950"/>
              <a:ext cx="1473761" cy="1473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46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black, dark, sitting&#10;&#10;Description generated with high confidence">
            <a:extLst>
              <a:ext uri="{FF2B5EF4-FFF2-40B4-BE49-F238E27FC236}">
                <a16:creationId xmlns:a16="http://schemas.microsoft.com/office/drawing/2014/main" id="{BD5BA3B3-73E2-4D9F-8D40-BA2CDF59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>
          <a:xfrm>
            <a:off x="13160" y="-1"/>
            <a:ext cx="12178839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3" y="82362"/>
            <a:ext cx="559837" cy="575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857F-1BD2-4BB1-9FD1-CFD1B4F421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45" y="2457893"/>
            <a:ext cx="4314268" cy="1438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C3325-5446-405C-B256-7935BC14A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45" y="3895982"/>
            <a:ext cx="4318148" cy="107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2E34C-2E49-4317-82B0-DB742A473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9414" y1="5664" x2="49414" y2="5664"/>
                        <a14:backgroundMark x1="31641" y1="14453" x2="31641" y2="14453"/>
                        <a14:backgroundMark x1="87500" y1="78125" x2="87500" y2="78125"/>
                        <a14:backgroundMark x1="93750" y1="49219" x2="93750" y2="49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1F8694-9DAF-4EB2-B12F-C6912052A0C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4225" r="27912" b="14924"/>
          <a:stretch/>
        </p:blipFill>
        <p:spPr>
          <a:xfrm>
            <a:off x="10502705" y="1059700"/>
            <a:ext cx="1554480" cy="1554480"/>
          </a:xfrm>
          <a:prstGeom prst="rect">
            <a:avLst/>
          </a:prstGeom>
        </p:spPr>
      </p:pic>
      <p:pic>
        <p:nvPicPr>
          <p:cNvPr id="24" name="Picture 2" descr="http://controlfreaks.mne.psu.edu/ResearchFolder/Project_EmergentTrafficJams/SelfOrgJams_small2.jpg">
            <a:extLst>
              <a:ext uri="{FF2B5EF4-FFF2-40B4-BE49-F238E27FC236}">
                <a16:creationId xmlns:a16="http://schemas.microsoft.com/office/drawing/2014/main" id="{1FEE36D6-D70B-4D47-8BF6-AE3C7B4CE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151" r="33362" b="-151"/>
          <a:stretch/>
        </p:blipFill>
        <p:spPr bwMode="auto">
          <a:xfrm>
            <a:off x="10502705" y="2686695"/>
            <a:ext cx="1554480" cy="15544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ABC879-35B7-4463-9217-26727C2F7F1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t="3877" r="47377" b="3877"/>
          <a:stretch/>
        </p:blipFill>
        <p:spPr>
          <a:xfrm flipH="1">
            <a:off x="10502705" y="4312920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0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6A1E0DD-AB59-4E1B-904F-B57C116581C9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7348" y="160740"/>
              <a:ext cx="559837" cy="5751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FC3325-5446-405C-B256-7935BC14A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45445" y="3895982"/>
              <a:ext cx="4318148" cy="107661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D2E34C-2E49-4317-82B0-DB742A473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49414" y1="5664" x2="49414" y2="5664"/>
                          <a14:backgroundMark x1="31641" y1="14453" x2="31641" y2="14453"/>
                          <a14:backgroundMark x1="87500" y1="78125" x2="87500" y2="78125"/>
                          <a14:backgroundMark x1="93750" y1="49219" x2="93750" y2="492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57600" y="990600"/>
              <a:ext cx="4876800" cy="4876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1F8694-9DAF-4EB2-B12F-C6912052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502705" y="1059700"/>
              <a:ext cx="1554480" cy="1554480"/>
            </a:xfrm>
            <a:prstGeom prst="rect">
              <a:avLst/>
            </a:prstGeom>
          </p:spPr>
        </p:pic>
        <p:pic>
          <p:nvPicPr>
            <p:cNvPr id="24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1FEE36D6-D70B-4D47-8BF6-AE3C7B4CE4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502705" y="2686695"/>
              <a:ext cx="1554480" cy="15544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ABC879-35B7-4463-9217-26727C2F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2543" t="3877" r="47377" b="3877"/>
            <a:stretch/>
          </p:blipFill>
          <p:spPr>
            <a:xfrm flipH="1">
              <a:off x="10502705" y="4312920"/>
              <a:ext cx="1554480" cy="1554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838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48" y="160740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DACCFE-3182-4C28-82F3-3861F4B1EDF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1F8694-9DAF-4EB2-B12F-C6912052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502705" y="1059700"/>
              <a:ext cx="1554480" cy="1554480"/>
            </a:xfrm>
            <a:prstGeom prst="rect">
              <a:avLst/>
            </a:prstGeom>
          </p:spPr>
        </p:pic>
        <p:pic>
          <p:nvPicPr>
            <p:cNvPr id="24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1FEE36D6-D70B-4D47-8BF6-AE3C7B4CE4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502705" y="2686695"/>
              <a:ext cx="1554480" cy="15544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ABC879-35B7-4463-9217-26727C2F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2543" t="3877" r="47377" b="3877"/>
            <a:stretch/>
          </p:blipFill>
          <p:spPr>
            <a:xfrm flipH="1">
              <a:off x="10502705" y="4312920"/>
              <a:ext cx="1554480" cy="155448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71963A-B600-4BBC-B869-00B3B7C8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59805" y="4010025"/>
              <a:ext cx="4912695" cy="102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52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48" y="160740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DACCFE-3182-4C28-82F3-3861F4B1EDF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71963A-B600-4BBC-B869-00B3B7C8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9805" y="4010025"/>
              <a:ext cx="4912695" cy="102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5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D85F71-2214-472F-95C0-D60093D8B5B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7348" y="160740"/>
              <a:ext cx="559837" cy="57513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DACCFE-3182-4C28-82F3-3861F4B1EDF3}"/>
                </a:ext>
              </a:extLst>
            </p:cNvPr>
            <p:cNvGrpSpPr/>
            <p:nvPr/>
          </p:nvGrpSpPr>
          <p:grpSpPr>
            <a:xfrm>
              <a:off x="13160" y="-1"/>
              <a:ext cx="12178839" cy="6858001"/>
              <a:chOff x="13160" y="-1"/>
              <a:chExt cx="12178839" cy="6858001"/>
            </a:xfrm>
          </p:grpSpPr>
          <p:pic>
            <p:nvPicPr>
              <p:cNvPr id="4" name="Picture 3" descr="A picture containing umbrella, black, dark, sitting&#10;&#10;Description generated with high confidence">
                <a:extLst>
                  <a:ext uri="{FF2B5EF4-FFF2-40B4-BE49-F238E27FC236}">
                    <a16:creationId xmlns:a16="http://schemas.microsoft.com/office/drawing/2014/main" id="{BD5BA3B3-73E2-4D9F-8D40-BA2CDF595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919"/>
              <a:stretch/>
            </p:blipFill>
            <p:spPr>
              <a:xfrm>
                <a:off x="13160" y="-1"/>
                <a:ext cx="12178839" cy="685800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565857F-1BD2-4BB1-9FD1-CFD1B4F42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5445" y="2457893"/>
                <a:ext cx="4314268" cy="143809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E1F8694-9DAF-4EB2-B12F-C6912052A0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90" t="14225" r="27912" b="14924"/>
              <a:stretch/>
            </p:blipFill>
            <p:spPr>
              <a:xfrm>
                <a:off x="10502705" y="1059700"/>
                <a:ext cx="1554480" cy="1554480"/>
              </a:xfrm>
              <a:prstGeom prst="rect">
                <a:avLst/>
              </a:prstGeom>
            </p:spPr>
          </p:pic>
          <p:pic>
            <p:nvPicPr>
              <p:cNvPr id="24" name="Picture 2" descr="http://controlfreaks.mne.psu.edu/ResearchFolder/Project_EmergentTrafficJams/SelfOrgJams_small2.jpg">
                <a:extLst>
                  <a:ext uri="{FF2B5EF4-FFF2-40B4-BE49-F238E27FC236}">
                    <a16:creationId xmlns:a16="http://schemas.microsoft.com/office/drawing/2014/main" id="{1FEE36D6-D70B-4D47-8BF6-AE3C7B4CE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4" t="151" r="33362" b="-151"/>
              <a:stretch/>
            </p:blipFill>
            <p:spPr bwMode="auto">
              <a:xfrm>
                <a:off x="10502705" y="2686695"/>
                <a:ext cx="1554480" cy="155448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5ABC879-35B7-4463-9217-26727C2F7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rcRect l="2543" t="3877" r="47377" b="3877"/>
              <a:stretch/>
            </p:blipFill>
            <p:spPr>
              <a:xfrm flipH="1">
                <a:off x="10502705" y="4312920"/>
                <a:ext cx="1554480" cy="155448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171963A-B600-4BBC-B869-00B3B7C85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9805" y="4010025"/>
                <a:ext cx="4912695" cy="1023478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B0987C-7A04-461E-92C4-88CDA26DA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38899"/>
            <a:stretch/>
          </p:blipFill>
          <p:spPr>
            <a:xfrm>
              <a:off x="9408530" y="302065"/>
              <a:ext cx="2770310" cy="415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12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48" y="160740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DACCFE-3182-4C28-82F3-3861F4B1EDF3}"/>
              </a:ext>
            </a:extLst>
          </p:cNvPr>
          <p:cNvGrpSpPr/>
          <p:nvPr/>
        </p:nvGrpSpPr>
        <p:grpSpPr>
          <a:xfrm>
            <a:off x="13160" y="-1"/>
            <a:ext cx="12178839" cy="6858001"/>
            <a:chOff x="13160" y="-1"/>
            <a:chExt cx="12178839" cy="6858001"/>
          </a:xfrm>
        </p:grpSpPr>
        <p:pic>
          <p:nvPicPr>
            <p:cNvPr id="4" name="Picture 3" descr="A picture containing umbrella, black, dark, sitting&#10;&#10;Description generated with high confidence">
              <a:extLst>
                <a:ext uri="{FF2B5EF4-FFF2-40B4-BE49-F238E27FC236}">
                  <a16:creationId xmlns:a16="http://schemas.microsoft.com/office/drawing/2014/main" id="{BD5BA3B3-73E2-4D9F-8D40-BA2CDF595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9"/>
            <a:stretch/>
          </p:blipFill>
          <p:spPr>
            <a:xfrm>
              <a:off x="13160" y="-1"/>
              <a:ext cx="12178839" cy="68580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WatercolorSponge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45" y="2457893"/>
              <a:ext cx="4314268" cy="143809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1F8694-9DAF-4EB2-B12F-C6912052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502705" y="1059700"/>
              <a:ext cx="1554480" cy="1554480"/>
            </a:xfrm>
            <a:prstGeom prst="rect">
              <a:avLst/>
            </a:prstGeom>
          </p:spPr>
        </p:pic>
        <p:pic>
          <p:nvPicPr>
            <p:cNvPr id="24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1FEE36D6-D70B-4D47-8BF6-AE3C7B4CE4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502705" y="2686695"/>
              <a:ext cx="1554480" cy="15544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ABC879-35B7-4463-9217-26727C2F7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 l="2543" t="3877" r="47377" b="3877"/>
            <a:stretch/>
          </p:blipFill>
          <p:spPr>
            <a:xfrm flipH="1">
              <a:off x="10502705" y="4312920"/>
              <a:ext cx="1554480" cy="155448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77C4022-31C1-4D88-8E59-FA1E12BBF3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2538"/>
          <a:stretch/>
        </p:blipFill>
        <p:spPr>
          <a:xfrm>
            <a:off x="4189679" y="4009229"/>
            <a:ext cx="3812642" cy="6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8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0"/>
          <a:stretch/>
        </p:blipFill>
        <p:spPr>
          <a:xfrm>
            <a:off x="0" y="0"/>
            <a:ext cx="12178437" cy="68580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5A295-CCAA-487F-972F-D1415A230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13" y="6194458"/>
            <a:ext cx="559837" cy="575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A348A3-72A7-47EF-920B-33A70B036492}"/>
              </a:ext>
            </a:extLst>
          </p:cNvPr>
          <p:cNvGrpSpPr/>
          <p:nvPr/>
        </p:nvGrpSpPr>
        <p:grpSpPr>
          <a:xfrm>
            <a:off x="4186725" y="1485900"/>
            <a:ext cx="3595199" cy="3693192"/>
            <a:chOff x="8103050" y="3902740"/>
            <a:chExt cx="2642934" cy="2642934"/>
          </a:xfrm>
          <a:solidFill>
            <a:schemeClr val="bg1">
              <a:lumMod val="95000"/>
            </a:schemeClr>
          </a:solidFill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282976-E634-485A-8670-09B93CE8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050" y="3902740"/>
              <a:ext cx="2642934" cy="2642934"/>
            </a:xfrm>
            <a:prstGeom prst="ellipse">
              <a:avLst/>
            </a:prstGeom>
            <a:grpFill/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DC2865-7815-4886-BD83-BC55AA967EE2}"/>
                </a:ext>
              </a:extLst>
            </p:cNvPr>
            <p:cNvGrpSpPr/>
            <p:nvPr/>
          </p:nvGrpSpPr>
          <p:grpSpPr>
            <a:xfrm>
              <a:off x="8215431" y="4855406"/>
              <a:ext cx="2418172" cy="737602"/>
              <a:chOff x="8219035" y="4867277"/>
              <a:chExt cx="2418172" cy="737602"/>
            </a:xfrm>
            <a:grpFill/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89A3E2-9BB9-4D50-870D-A0A47D8C4136}"/>
                  </a:ext>
                </a:extLst>
              </p:cNvPr>
              <p:cNvGrpSpPr/>
              <p:nvPr/>
            </p:nvGrpSpPr>
            <p:grpSpPr>
              <a:xfrm>
                <a:off x="8219035" y="4867277"/>
                <a:ext cx="529482" cy="731520"/>
                <a:chOff x="291854" y="5229135"/>
                <a:chExt cx="529482" cy="769230"/>
              </a:xfrm>
              <a:grpFill/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9865552-E7BE-4703-AADC-B1C1E4A646DF}"/>
                    </a:ext>
                  </a:extLst>
                </p:cNvPr>
                <p:cNvCxnSpPr/>
                <p:nvPr/>
              </p:nvCxnSpPr>
              <p:spPr>
                <a:xfrm>
                  <a:off x="291854" y="522913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F5253A6-7DD8-4441-AD34-5CD6D1CB26E2}"/>
                    </a:ext>
                  </a:extLst>
                </p:cNvPr>
                <p:cNvCxnSpPr/>
                <p:nvPr/>
              </p:nvCxnSpPr>
              <p:spPr>
                <a:xfrm>
                  <a:off x="291854" y="561245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7EFD0B3-080A-433E-9E77-2A7E202F9102}"/>
                    </a:ext>
                  </a:extLst>
                </p:cNvPr>
                <p:cNvCxnSpPr/>
                <p:nvPr/>
              </p:nvCxnSpPr>
              <p:spPr>
                <a:xfrm>
                  <a:off x="291854" y="5995774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BC10BB6-053C-4612-827B-F34FEA1DFEFA}"/>
                  </a:ext>
                </a:extLst>
              </p:cNvPr>
              <p:cNvGrpSpPr/>
              <p:nvPr/>
            </p:nvGrpSpPr>
            <p:grpSpPr>
              <a:xfrm>
                <a:off x="8882652" y="4867277"/>
                <a:ext cx="463021" cy="731520"/>
                <a:chOff x="1865312" y="1083733"/>
                <a:chExt cx="463021" cy="760048"/>
              </a:xfrm>
              <a:grpFill/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3F402BB-D5E1-48F9-B646-4DC8156052D4}"/>
                    </a:ext>
                  </a:extLst>
                </p:cNvPr>
                <p:cNvCxnSpPr/>
                <p:nvPr/>
              </p:nvCxnSpPr>
              <p:spPr>
                <a:xfrm>
                  <a:off x="1865312" y="10837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7FBBF6F-2130-456C-A336-DC3478ED3244}"/>
                    </a:ext>
                  </a:extLst>
                </p:cNvPr>
                <p:cNvCxnSpPr/>
                <p:nvPr/>
              </p:nvCxnSpPr>
              <p:spPr>
                <a:xfrm flipV="1">
                  <a:off x="1865312" y="14727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DC49C6-B7D5-425C-816F-FD8439B64A0F}"/>
                  </a:ext>
                </a:extLst>
              </p:cNvPr>
              <p:cNvGrpSpPr/>
              <p:nvPr/>
            </p:nvGrpSpPr>
            <p:grpSpPr>
              <a:xfrm flipH="1">
                <a:off x="9479808" y="4867277"/>
                <a:ext cx="463021" cy="731520"/>
                <a:chOff x="2017712" y="1236133"/>
                <a:chExt cx="463021" cy="760048"/>
              </a:xfrm>
              <a:grpFill/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2CDB9EA-A1FB-4132-9440-337C4080BDDB}"/>
                    </a:ext>
                  </a:extLst>
                </p:cNvPr>
                <p:cNvCxnSpPr/>
                <p:nvPr/>
              </p:nvCxnSpPr>
              <p:spPr>
                <a:xfrm>
                  <a:off x="2017712" y="12361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881164F-8E88-4F0A-B1EF-DCFCFC7FC05F}"/>
                    </a:ext>
                  </a:extLst>
                </p:cNvPr>
                <p:cNvCxnSpPr/>
                <p:nvPr/>
              </p:nvCxnSpPr>
              <p:spPr>
                <a:xfrm flipV="1">
                  <a:off x="2017712" y="16251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784A404-9C9E-4FD5-8D17-468F5929C430}"/>
                  </a:ext>
                </a:extLst>
              </p:cNvPr>
              <p:cNvGrpSpPr/>
              <p:nvPr/>
            </p:nvGrpSpPr>
            <p:grpSpPr>
              <a:xfrm>
                <a:off x="10076964" y="4882665"/>
                <a:ext cx="560243" cy="722214"/>
                <a:chOff x="10159514" y="4882665"/>
                <a:chExt cx="560243" cy="722214"/>
              </a:xfrm>
              <a:grpFill/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9BB8931-EC73-4C6D-8656-E59F90C4F2B2}"/>
                    </a:ext>
                  </a:extLst>
                </p:cNvPr>
                <p:cNvCxnSpPr/>
                <p:nvPr/>
              </p:nvCxnSpPr>
              <p:spPr>
                <a:xfrm>
                  <a:off x="10169529" y="523435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1A8D8C2-B825-482B-8618-17EAC1111E1B}"/>
                    </a:ext>
                  </a:extLst>
                </p:cNvPr>
                <p:cNvCxnSpPr/>
                <p:nvPr/>
              </p:nvCxnSpPr>
              <p:spPr>
                <a:xfrm flipV="1">
                  <a:off x="10159514" y="5234355"/>
                  <a:ext cx="0" cy="361978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7172415-3FEF-4B02-BF90-70FE19BD4CAF}"/>
                    </a:ext>
                  </a:extLst>
                </p:cNvPr>
                <p:cNvCxnSpPr/>
                <p:nvPr/>
              </p:nvCxnSpPr>
              <p:spPr>
                <a:xfrm flipV="1">
                  <a:off x="10719757" y="5239119"/>
                  <a:ext cx="0" cy="365760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639DA09D-FA25-4DA4-8C42-386170EF9F48}"/>
                    </a:ext>
                  </a:extLst>
                </p:cNvPr>
                <p:cNvCxnSpPr/>
                <p:nvPr/>
              </p:nvCxnSpPr>
              <p:spPr>
                <a:xfrm>
                  <a:off x="10169529" y="488266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9876D36-A66A-49E1-B962-DD0A7FD88D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t="14225" r="27912" b="14924"/>
          <a:stretch/>
        </p:blipFill>
        <p:spPr>
          <a:xfrm>
            <a:off x="9898603" y="88407"/>
            <a:ext cx="2011680" cy="2011680"/>
          </a:xfrm>
          <a:prstGeom prst="rect">
            <a:avLst/>
          </a:prstGeom>
        </p:spPr>
      </p:pic>
      <p:pic>
        <p:nvPicPr>
          <p:cNvPr id="28" name="Picture 2" descr="http://controlfreaks.mne.psu.edu/ResearchFolder/Project_EmergentTrafficJams/SelfOrgJams_small2.jpg">
            <a:extLst>
              <a:ext uri="{FF2B5EF4-FFF2-40B4-BE49-F238E27FC236}">
                <a16:creationId xmlns:a16="http://schemas.microsoft.com/office/drawing/2014/main" id="{DDD8AEA8-E9FC-4E06-B70A-4FF9C7B44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151" r="33362" b="-151"/>
          <a:stretch/>
        </p:blipFill>
        <p:spPr bwMode="auto">
          <a:xfrm>
            <a:off x="9898603" y="2188494"/>
            <a:ext cx="2011680" cy="20116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18BFEF-8499-46FD-9D1F-A482C02E5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t="3877" r="47377" b="3877"/>
          <a:stretch/>
        </p:blipFill>
        <p:spPr>
          <a:xfrm flipH="1">
            <a:off x="9890900" y="4288581"/>
            <a:ext cx="20116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lpapersonly.net/wallpapers/simple-abstract-diagonal-lines-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907" y="-6783977"/>
            <a:ext cx="24384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028994" y="-6367234"/>
            <a:ext cx="3371625" cy="2599867"/>
            <a:chOff x="4019036" y="1766601"/>
            <a:chExt cx="4716688" cy="3739471"/>
          </a:xfrm>
        </p:grpSpPr>
        <p:pic>
          <p:nvPicPr>
            <p:cNvPr id="19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045" y="1766601"/>
              <a:ext cx="3739471" cy="373947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5290577" y="3224221"/>
              <a:ext cx="1222118" cy="824230"/>
              <a:chOff x="3337658" y="2022866"/>
              <a:chExt cx="3472296" cy="19253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9" name="Parallelogram 28"/>
              <p:cNvSpPr/>
              <p:nvPr/>
            </p:nvSpPr>
            <p:spPr>
              <a:xfrm rot="2100000">
                <a:off x="3337658" y="2022866"/>
                <a:ext cx="3401508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arallelogram 29"/>
              <p:cNvSpPr/>
              <p:nvPr/>
            </p:nvSpPr>
            <p:spPr>
              <a:xfrm rot="19200000" flipV="1">
                <a:off x="3439228" y="3569691"/>
                <a:ext cx="3370726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flipH="1">
              <a:off x="6439205" y="3186121"/>
              <a:ext cx="1213531" cy="824230"/>
              <a:chOff x="3291266" y="2022866"/>
              <a:chExt cx="3447900" cy="192535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" name="Parallelogram 26"/>
              <p:cNvSpPr/>
              <p:nvPr/>
            </p:nvSpPr>
            <p:spPr>
              <a:xfrm rot="2400000">
                <a:off x="3337657" y="2022866"/>
                <a:ext cx="3401509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Parallelogram 27"/>
              <p:cNvSpPr/>
              <p:nvPr/>
            </p:nvSpPr>
            <p:spPr>
              <a:xfrm rot="19500000" flipV="1">
                <a:off x="3291266" y="3569691"/>
                <a:ext cx="3370727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Parallelogram 21"/>
            <p:cNvSpPr/>
            <p:nvPr/>
          </p:nvSpPr>
          <p:spPr>
            <a:xfrm>
              <a:off x="4019036" y="3015352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flipV="1">
              <a:off x="4024453" y="4019735"/>
              <a:ext cx="1186369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4019036" y="3509796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7737825" y="2873462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8258680" y="2870315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87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111" y="-1956707"/>
            <a:ext cx="18288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5" y="1766601"/>
            <a:ext cx="3739471" cy="373947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90577" y="3224221"/>
            <a:ext cx="1222118" cy="824230"/>
            <a:chOff x="3337658" y="2022866"/>
            <a:chExt cx="3472296" cy="192535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" name="Parallelogram 10"/>
            <p:cNvSpPr/>
            <p:nvPr/>
          </p:nvSpPr>
          <p:spPr>
            <a:xfrm rot="2100000">
              <a:off x="3337658" y="2022866"/>
              <a:ext cx="3401508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19200000" flipV="1">
              <a:off x="3439228" y="3569691"/>
              <a:ext cx="3370726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439205" y="3186121"/>
            <a:ext cx="1213531" cy="824230"/>
            <a:chOff x="3291266" y="2022866"/>
            <a:chExt cx="3447900" cy="192535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Parallelogram 21"/>
            <p:cNvSpPr/>
            <p:nvPr/>
          </p:nvSpPr>
          <p:spPr>
            <a:xfrm rot="2400000">
              <a:off x="3337657" y="2022866"/>
              <a:ext cx="3401509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rot="19500000" flipV="1">
              <a:off x="3291266" y="3569691"/>
              <a:ext cx="3370727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arallelogram 23"/>
          <p:cNvSpPr/>
          <p:nvPr/>
        </p:nvSpPr>
        <p:spPr>
          <a:xfrm>
            <a:off x="4019036" y="3015352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/>
          <p:cNvSpPr/>
          <p:nvPr/>
        </p:nvSpPr>
        <p:spPr>
          <a:xfrm flipV="1">
            <a:off x="4024453" y="4019735"/>
            <a:ext cx="1186369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>
            <a:off x="4019036" y="3509796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 rot="7071432">
            <a:off x="7313444" y="3452635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/>
          <p:cNvSpPr/>
          <p:nvPr/>
        </p:nvSpPr>
        <p:spPr>
          <a:xfrm rot="14528568" flipH="1">
            <a:off x="7879359" y="3444504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111" y="-1956707"/>
            <a:ext cx="18288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5" y="1766601"/>
            <a:ext cx="3739471" cy="373947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90577" y="3224221"/>
            <a:ext cx="1222118" cy="824230"/>
            <a:chOff x="3337658" y="2022866"/>
            <a:chExt cx="3472296" cy="192535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" name="Parallelogram 10"/>
            <p:cNvSpPr/>
            <p:nvPr/>
          </p:nvSpPr>
          <p:spPr>
            <a:xfrm rot="2100000">
              <a:off x="3337658" y="2022866"/>
              <a:ext cx="3401508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19200000" flipV="1">
              <a:off x="3439228" y="3569691"/>
              <a:ext cx="3370726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439205" y="3186121"/>
            <a:ext cx="1213531" cy="824230"/>
            <a:chOff x="3291266" y="2022866"/>
            <a:chExt cx="3447900" cy="192535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Parallelogram 21"/>
            <p:cNvSpPr/>
            <p:nvPr/>
          </p:nvSpPr>
          <p:spPr>
            <a:xfrm rot="2400000">
              <a:off x="3337657" y="2022866"/>
              <a:ext cx="3401509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rot="19500000" flipV="1">
              <a:off x="3291266" y="3569691"/>
              <a:ext cx="3370727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arallelogram 23"/>
          <p:cNvSpPr/>
          <p:nvPr/>
        </p:nvSpPr>
        <p:spPr>
          <a:xfrm>
            <a:off x="4019036" y="3015352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/>
          <p:cNvSpPr/>
          <p:nvPr/>
        </p:nvSpPr>
        <p:spPr>
          <a:xfrm flipV="1">
            <a:off x="4024453" y="4019735"/>
            <a:ext cx="1186369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>
            <a:off x="4019036" y="3509796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8458689" y="2851209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685727" y="2851209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85801" y="0"/>
            <a:ext cx="10972800" cy="6858000"/>
            <a:chOff x="685801" y="0"/>
            <a:chExt cx="10972800" cy="6858000"/>
          </a:xfrm>
        </p:grpSpPr>
        <p:grpSp>
          <p:nvGrpSpPr>
            <p:cNvPr id="5" name="Group 4"/>
            <p:cNvGrpSpPr/>
            <p:nvPr/>
          </p:nvGrpSpPr>
          <p:grpSpPr>
            <a:xfrm>
              <a:off x="685801" y="0"/>
              <a:ext cx="10972800" cy="6858000"/>
              <a:chOff x="685801" y="0"/>
              <a:chExt cx="10972800" cy="6858000"/>
            </a:xfrm>
          </p:grpSpPr>
          <p:pic>
            <p:nvPicPr>
              <p:cNvPr id="2050" name="Picture 2" descr="http://www.magic4walls.com/wp-content/uploads/2014/03/abstract-simple-blue-texture-lines-background-meta-hd-wallpaper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1" y="0"/>
                <a:ext cx="109728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" name="Group 1"/>
              <p:cNvGrpSpPr/>
              <p:nvPr/>
            </p:nvGrpSpPr>
            <p:grpSpPr>
              <a:xfrm>
                <a:off x="4245688" y="2138591"/>
                <a:ext cx="3268252" cy="2599867"/>
                <a:chOff x="4098986" y="1780301"/>
                <a:chExt cx="4572081" cy="3739471"/>
              </a:xfrm>
            </p:grpSpPr>
            <p:pic>
              <p:nvPicPr>
                <p:cNvPr id="18" name="Content Placeholder 15"/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1395" y="1780301"/>
                  <a:ext cx="3739471" cy="3739471"/>
                </a:xfrm>
                <a:prstGeom prst="rect">
                  <a:avLst/>
                </a:prstGeom>
              </p:spPr>
            </p:pic>
            <p:grpSp>
              <p:nvGrpSpPr>
                <p:cNvPr id="21" name="Group 20"/>
                <p:cNvGrpSpPr/>
                <p:nvPr/>
              </p:nvGrpSpPr>
              <p:grpSpPr>
                <a:xfrm flipH="1">
                  <a:off x="6439205" y="3254626"/>
                  <a:ext cx="1213531" cy="824230"/>
                  <a:chOff x="3291266" y="2182886"/>
                  <a:chExt cx="3447900" cy="1925352"/>
                </a:xfrm>
                <a:solidFill>
                  <a:schemeClr val="accent6">
                    <a:lumMod val="40000"/>
                    <a:lumOff val="60000"/>
                  </a:schemeClr>
                </a:solidFill>
              </p:grpSpPr>
              <p:sp>
                <p:nvSpPr>
                  <p:cNvPr id="22" name="Parallelogram 21"/>
                  <p:cNvSpPr/>
                  <p:nvPr/>
                </p:nvSpPr>
                <p:spPr>
                  <a:xfrm rot="2400000">
                    <a:off x="3337658" y="2182886"/>
                    <a:ext cx="3401508" cy="378528"/>
                  </a:xfrm>
                  <a:prstGeom prst="parallelogram">
                    <a:avLst>
                      <a:gd name="adj" fmla="val 133572"/>
                    </a:avLst>
                  </a:prstGeom>
                  <a:grpFill/>
                  <a:ln w="22225" cap="rnd">
                    <a:solidFill>
                      <a:schemeClr val="accent6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Parallelogram 22"/>
                  <p:cNvSpPr/>
                  <p:nvPr/>
                </p:nvSpPr>
                <p:spPr>
                  <a:xfrm rot="19500000" flipV="1">
                    <a:off x="3291266" y="3729710"/>
                    <a:ext cx="3370728" cy="378528"/>
                  </a:xfrm>
                  <a:prstGeom prst="parallelogram">
                    <a:avLst>
                      <a:gd name="adj" fmla="val 133572"/>
                    </a:avLst>
                  </a:prstGeom>
                  <a:grpFill/>
                  <a:ln w="22225" cap="rnd">
                    <a:solidFill>
                      <a:schemeClr val="accent6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" name="Parallelogram 23"/>
                <p:cNvSpPr/>
                <p:nvPr/>
              </p:nvSpPr>
              <p:spPr>
                <a:xfrm>
                  <a:off x="4098986" y="3015352"/>
                  <a:ext cx="1197205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Parallelogram 24"/>
                <p:cNvSpPr/>
                <p:nvPr/>
              </p:nvSpPr>
              <p:spPr>
                <a:xfrm flipV="1">
                  <a:off x="4104403" y="4101935"/>
                  <a:ext cx="1186371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>
                  <a:off x="4098987" y="3560029"/>
                  <a:ext cx="1197204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673170" y="2991099"/>
                  <a:ext cx="477043" cy="1317625"/>
                </a:xfrm>
                <a:custGeom>
                  <a:avLst/>
                  <a:gdLst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9575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6400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17550"/>
                    <a:gd name="connsiteY0" fmla="*/ 1343025 h 1343025"/>
                    <a:gd name="connsiteX1" fmla="*/ 247650 w 717550"/>
                    <a:gd name="connsiteY1" fmla="*/ 1317625 h 1343025"/>
                    <a:gd name="connsiteX2" fmla="*/ 447675 w 717550"/>
                    <a:gd name="connsiteY2" fmla="*/ 927100 h 1343025"/>
                    <a:gd name="connsiteX3" fmla="*/ 542925 w 717550"/>
                    <a:gd name="connsiteY3" fmla="*/ 923925 h 1343025"/>
                    <a:gd name="connsiteX4" fmla="*/ 530225 w 717550"/>
                    <a:gd name="connsiteY4" fmla="*/ 800100 h 1343025"/>
                    <a:gd name="connsiteX5" fmla="*/ 708025 w 717550"/>
                    <a:gd name="connsiteY5" fmla="*/ 406400 h 1343025"/>
                    <a:gd name="connsiteX6" fmla="*/ 717550 w 717550"/>
                    <a:gd name="connsiteY6" fmla="*/ 0 h 1343025"/>
                    <a:gd name="connsiteX7" fmla="*/ 0 w 717550"/>
                    <a:gd name="connsiteY7" fmla="*/ 1343025 h 1343025"/>
                    <a:gd name="connsiteX0" fmla="*/ 0 w 477044"/>
                    <a:gd name="connsiteY0" fmla="*/ 921544 h 1317625"/>
                    <a:gd name="connsiteX1" fmla="*/ 7144 w 477044"/>
                    <a:gd name="connsiteY1" fmla="*/ 1317625 h 1317625"/>
                    <a:gd name="connsiteX2" fmla="*/ 207169 w 477044"/>
                    <a:gd name="connsiteY2" fmla="*/ 927100 h 1317625"/>
                    <a:gd name="connsiteX3" fmla="*/ 302419 w 477044"/>
                    <a:gd name="connsiteY3" fmla="*/ 923925 h 1317625"/>
                    <a:gd name="connsiteX4" fmla="*/ 289719 w 477044"/>
                    <a:gd name="connsiteY4" fmla="*/ 800100 h 1317625"/>
                    <a:gd name="connsiteX5" fmla="*/ 467519 w 477044"/>
                    <a:gd name="connsiteY5" fmla="*/ 406400 h 1317625"/>
                    <a:gd name="connsiteX6" fmla="*/ 477044 w 477044"/>
                    <a:gd name="connsiteY6" fmla="*/ 0 h 1317625"/>
                    <a:gd name="connsiteX7" fmla="*/ 0 w 477044"/>
                    <a:gd name="connsiteY7" fmla="*/ 921544 h 13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7044" h="1317625">
                      <a:moveTo>
                        <a:pt x="0" y="921544"/>
                      </a:moveTo>
                      <a:lnTo>
                        <a:pt x="7144" y="1317625"/>
                      </a:lnTo>
                      <a:lnTo>
                        <a:pt x="207169" y="927100"/>
                      </a:lnTo>
                      <a:lnTo>
                        <a:pt x="302419" y="923925"/>
                      </a:lnTo>
                      <a:lnTo>
                        <a:pt x="289719" y="800100"/>
                      </a:lnTo>
                      <a:lnTo>
                        <a:pt x="467519" y="406400"/>
                      </a:lnTo>
                      <a:lnTo>
                        <a:pt x="477044" y="0"/>
                      </a:lnTo>
                      <a:lnTo>
                        <a:pt x="0" y="921544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 flipH="1">
                  <a:off x="8194024" y="2987952"/>
                  <a:ext cx="477043" cy="1317625"/>
                </a:xfrm>
                <a:custGeom>
                  <a:avLst/>
                  <a:gdLst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9575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6400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17550"/>
                    <a:gd name="connsiteY0" fmla="*/ 1343025 h 1343025"/>
                    <a:gd name="connsiteX1" fmla="*/ 247650 w 717550"/>
                    <a:gd name="connsiteY1" fmla="*/ 1317625 h 1343025"/>
                    <a:gd name="connsiteX2" fmla="*/ 447675 w 717550"/>
                    <a:gd name="connsiteY2" fmla="*/ 927100 h 1343025"/>
                    <a:gd name="connsiteX3" fmla="*/ 542925 w 717550"/>
                    <a:gd name="connsiteY3" fmla="*/ 923925 h 1343025"/>
                    <a:gd name="connsiteX4" fmla="*/ 530225 w 717550"/>
                    <a:gd name="connsiteY4" fmla="*/ 800100 h 1343025"/>
                    <a:gd name="connsiteX5" fmla="*/ 708025 w 717550"/>
                    <a:gd name="connsiteY5" fmla="*/ 406400 h 1343025"/>
                    <a:gd name="connsiteX6" fmla="*/ 717550 w 717550"/>
                    <a:gd name="connsiteY6" fmla="*/ 0 h 1343025"/>
                    <a:gd name="connsiteX7" fmla="*/ 0 w 717550"/>
                    <a:gd name="connsiteY7" fmla="*/ 1343025 h 1343025"/>
                    <a:gd name="connsiteX0" fmla="*/ 0 w 477044"/>
                    <a:gd name="connsiteY0" fmla="*/ 921544 h 1317625"/>
                    <a:gd name="connsiteX1" fmla="*/ 7144 w 477044"/>
                    <a:gd name="connsiteY1" fmla="*/ 1317625 h 1317625"/>
                    <a:gd name="connsiteX2" fmla="*/ 207169 w 477044"/>
                    <a:gd name="connsiteY2" fmla="*/ 927100 h 1317625"/>
                    <a:gd name="connsiteX3" fmla="*/ 302419 w 477044"/>
                    <a:gd name="connsiteY3" fmla="*/ 923925 h 1317625"/>
                    <a:gd name="connsiteX4" fmla="*/ 289719 w 477044"/>
                    <a:gd name="connsiteY4" fmla="*/ 800100 h 1317625"/>
                    <a:gd name="connsiteX5" fmla="*/ 467519 w 477044"/>
                    <a:gd name="connsiteY5" fmla="*/ 406400 h 1317625"/>
                    <a:gd name="connsiteX6" fmla="*/ 477044 w 477044"/>
                    <a:gd name="connsiteY6" fmla="*/ 0 h 1317625"/>
                    <a:gd name="connsiteX7" fmla="*/ 0 w 477044"/>
                    <a:gd name="connsiteY7" fmla="*/ 921544 h 13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7044" h="1317625">
                      <a:moveTo>
                        <a:pt x="0" y="921544"/>
                      </a:moveTo>
                      <a:lnTo>
                        <a:pt x="7144" y="1317625"/>
                      </a:lnTo>
                      <a:lnTo>
                        <a:pt x="207169" y="927100"/>
                      </a:lnTo>
                      <a:lnTo>
                        <a:pt x="302419" y="923925"/>
                      </a:lnTo>
                      <a:lnTo>
                        <a:pt x="289719" y="800100"/>
                      </a:lnTo>
                      <a:lnTo>
                        <a:pt x="467519" y="406400"/>
                      </a:lnTo>
                      <a:lnTo>
                        <a:pt x="477044" y="0"/>
                      </a:lnTo>
                      <a:lnTo>
                        <a:pt x="0" y="921544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Parallelogram 31"/>
            <p:cNvSpPr/>
            <p:nvPr/>
          </p:nvSpPr>
          <p:spPr>
            <a:xfrm rot="2400000">
              <a:off x="5091225" y="3167161"/>
              <a:ext cx="855795" cy="112662"/>
            </a:xfrm>
            <a:prstGeom prst="parallelogram">
              <a:avLst>
                <a:gd name="adj" fmla="val 133572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 rot="19500000" flipV="1">
              <a:off x="5079553" y="3627545"/>
              <a:ext cx="848051" cy="112662"/>
            </a:xfrm>
            <a:prstGeom prst="parallelogram">
              <a:avLst>
                <a:gd name="adj" fmla="val 133572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238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5801" y="0"/>
            <a:ext cx="10972800" cy="6858000"/>
            <a:chOff x="685801" y="0"/>
            <a:chExt cx="10972800" cy="6858000"/>
          </a:xfrm>
        </p:grpSpPr>
        <p:pic>
          <p:nvPicPr>
            <p:cNvPr id="2050" name="Picture 2" descr="http://www.magic4walls.com/wp-content/uploads/2014/03/abstract-simple-blue-texture-lines-background-meta-hd-wallpape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0"/>
              <a:ext cx="109728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676" y="2138591"/>
              <a:ext cx="2673079" cy="259986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302838" y="2980590"/>
              <a:ext cx="855796" cy="893509"/>
              <a:chOff x="4245688" y="2987735"/>
              <a:chExt cx="855796" cy="893509"/>
            </a:xfrm>
          </p:grpSpPr>
          <p:sp>
            <p:nvSpPr>
              <p:cNvPr id="24" name="Parallelogram 23"/>
              <p:cNvSpPr/>
              <p:nvPr/>
            </p:nvSpPr>
            <p:spPr>
              <a:xfrm>
                <a:off x="4245688" y="2987735"/>
                <a:ext cx="855796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Parallelogram 24"/>
              <p:cNvSpPr/>
              <p:nvPr/>
            </p:nvSpPr>
            <p:spPr>
              <a:xfrm flipV="1">
                <a:off x="4253433" y="3768582"/>
                <a:ext cx="848051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Parallelogram 25"/>
              <p:cNvSpPr/>
              <p:nvPr/>
            </p:nvSpPr>
            <p:spPr>
              <a:xfrm>
                <a:off x="4245689" y="3378159"/>
                <a:ext cx="855795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152227" y="3143584"/>
              <a:ext cx="804672" cy="571595"/>
              <a:chOff x="5112536" y="3150730"/>
              <a:chExt cx="804672" cy="571595"/>
            </a:xfrm>
          </p:grpSpPr>
          <p:sp>
            <p:nvSpPr>
              <p:cNvPr id="32" name="Parallelogram 31"/>
              <p:cNvSpPr/>
              <p:nvPr/>
            </p:nvSpPr>
            <p:spPr>
              <a:xfrm rot="2400000">
                <a:off x="5112536" y="3150730"/>
                <a:ext cx="804672" cy="112662"/>
              </a:xfrm>
              <a:prstGeom prst="parallelogram">
                <a:avLst>
                  <a:gd name="adj" fmla="val 120358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2225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Parallelogram 32"/>
              <p:cNvSpPr/>
              <p:nvPr/>
            </p:nvSpPr>
            <p:spPr>
              <a:xfrm rot="19200000" flipV="1">
                <a:off x="5112536" y="3609663"/>
                <a:ext cx="804672" cy="112662"/>
              </a:xfrm>
              <a:prstGeom prst="parallelogram">
                <a:avLst>
                  <a:gd name="adj" fmla="val 127443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2225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flipH="1">
              <a:off x="5882683" y="3141547"/>
              <a:ext cx="804672" cy="571595"/>
              <a:chOff x="5112536" y="3150730"/>
              <a:chExt cx="804672" cy="57159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Parallelogram 18"/>
              <p:cNvSpPr/>
              <p:nvPr/>
            </p:nvSpPr>
            <p:spPr>
              <a:xfrm rot="2400000">
                <a:off x="5112536" y="3150730"/>
                <a:ext cx="804672" cy="112662"/>
              </a:xfrm>
              <a:prstGeom prst="parallelogram">
                <a:avLst>
                  <a:gd name="adj" fmla="val 120358"/>
                </a:avLst>
              </a:prstGeom>
              <a:grpFill/>
              <a:ln w="2222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Parallelogram 26"/>
              <p:cNvSpPr/>
              <p:nvPr/>
            </p:nvSpPr>
            <p:spPr>
              <a:xfrm rot="19200000" flipV="1">
                <a:off x="5112536" y="3609663"/>
                <a:ext cx="804672" cy="112662"/>
              </a:xfrm>
              <a:prstGeom prst="parallelogram">
                <a:avLst>
                  <a:gd name="adj" fmla="val 127443"/>
                </a:avLst>
              </a:prstGeom>
              <a:grpFill/>
              <a:ln w="2222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661533" y="2978209"/>
              <a:ext cx="839369" cy="895890"/>
              <a:chOff x="6671058" y="2978209"/>
              <a:chExt cx="839369" cy="895890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6671058" y="2978210"/>
                <a:ext cx="403636" cy="895889"/>
              </a:xfrm>
              <a:custGeom>
                <a:avLst/>
                <a:gdLst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9575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6400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17550"/>
                  <a:gd name="connsiteY0" fmla="*/ 1343025 h 1343025"/>
                  <a:gd name="connsiteX1" fmla="*/ 247650 w 717550"/>
                  <a:gd name="connsiteY1" fmla="*/ 1317625 h 1343025"/>
                  <a:gd name="connsiteX2" fmla="*/ 447675 w 717550"/>
                  <a:gd name="connsiteY2" fmla="*/ 927100 h 1343025"/>
                  <a:gd name="connsiteX3" fmla="*/ 542925 w 717550"/>
                  <a:gd name="connsiteY3" fmla="*/ 923925 h 1343025"/>
                  <a:gd name="connsiteX4" fmla="*/ 530225 w 717550"/>
                  <a:gd name="connsiteY4" fmla="*/ 800100 h 1343025"/>
                  <a:gd name="connsiteX5" fmla="*/ 708025 w 717550"/>
                  <a:gd name="connsiteY5" fmla="*/ 406400 h 1343025"/>
                  <a:gd name="connsiteX6" fmla="*/ 717550 w 717550"/>
                  <a:gd name="connsiteY6" fmla="*/ 0 h 1343025"/>
                  <a:gd name="connsiteX7" fmla="*/ 0 w 717550"/>
                  <a:gd name="connsiteY7" fmla="*/ 1343025 h 1343025"/>
                  <a:gd name="connsiteX0" fmla="*/ 0 w 477044"/>
                  <a:gd name="connsiteY0" fmla="*/ 921544 h 1317625"/>
                  <a:gd name="connsiteX1" fmla="*/ 7144 w 477044"/>
                  <a:gd name="connsiteY1" fmla="*/ 1317625 h 1317625"/>
                  <a:gd name="connsiteX2" fmla="*/ 207169 w 477044"/>
                  <a:gd name="connsiteY2" fmla="*/ 927100 h 1317625"/>
                  <a:gd name="connsiteX3" fmla="*/ 302419 w 477044"/>
                  <a:gd name="connsiteY3" fmla="*/ 923925 h 1317625"/>
                  <a:gd name="connsiteX4" fmla="*/ 289719 w 477044"/>
                  <a:gd name="connsiteY4" fmla="*/ 800100 h 1317625"/>
                  <a:gd name="connsiteX5" fmla="*/ 467519 w 477044"/>
                  <a:gd name="connsiteY5" fmla="*/ 406400 h 1317625"/>
                  <a:gd name="connsiteX6" fmla="*/ 477044 w 477044"/>
                  <a:gd name="connsiteY6" fmla="*/ 0 h 1317625"/>
                  <a:gd name="connsiteX7" fmla="*/ 0 w 477044"/>
                  <a:gd name="connsiteY7" fmla="*/ 921544 h 1317625"/>
                  <a:gd name="connsiteX0" fmla="*/ 0 w 473713"/>
                  <a:gd name="connsiteY0" fmla="*/ 966071 h 1317625"/>
                  <a:gd name="connsiteX1" fmla="*/ 3813 w 473713"/>
                  <a:gd name="connsiteY1" fmla="*/ 1317625 h 1317625"/>
                  <a:gd name="connsiteX2" fmla="*/ 203838 w 473713"/>
                  <a:gd name="connsiteY2" fmla="*/ 927100 h 1317625"/>
                  <a:gd name="connsiteX3" fmla="*/ 299088 w 473713"/>
                  <a:gd name="connsiteY3" fmla="*/ 923925 h 1317625"/>
                  <a:gd name="connsiteX4" fmla="*/ 286388 w 473713"/>
                  <a:gd name="connsiteY4" fmla="*/ 800100 h 1317625"/>
                  <a:gd name="connsiteX5" fmla="*/ 464188 w 473713"/>
                  <a:gd name="connsiteY5" fmla="*/ 406400 h 1317625"/>
                  <a:gd name="connsiteX6" fmla="*/ 473713 w 473713"/>
                  <a:gd name="connsiteY6" fmla="*/ 0 h 1317625"/>
                  <a:gd name="connsiteX7" fmla="*/ 0 w 473713"/>
                  <a:gd name="connsiteY7" fmla="*/ 966071 h 1317625"/>
                  <a:gd name="connsiteX0" fmla="*/ 0 w 464188"/>
                  <a:gd name="connsiteY0" fmla="*/ 966071 h 1317625"/>
                  <a:gd name="connsiteX1" fmla="*/ 3813 w 464188"/>
                  <a:gd name="connsiteY1" fmla="*/ 1317625 h 1317625"/>
                  <a:gd name="connsiteX2" fmla="*/ 203838 w 464188"/>
                  <a:gd name="connsiteY2" fmla="*/ 927100 h 1317625"/>
                  <a:gd name="connsiteX3" fmla="*/ 299088 w 464188"/>
                  <a:gd name="connsiteY3" fmla="*/ 923925 h 1317625"/>
                  <a:gd name="connsiteX4" fmla="*/ 286388 w 464188"/>
                  <a:gd name="connsiteY4" fmla="*/ 800100 h 1317625"/>
                  <a:gd name="connsiteX5" fmla="*/ 464188 w 464188"/>
                  <a:gd name="connsiteY5" fmla="*/ 406400 h 1317625"/>
                  <a:gd name="connsiteX6" fmla="*/ 463719 w 464188"/>
                  <a:gd name="connsiteY6" fmla="*/ 0 h 1317625"/>
                  <a:gd name="connsiteX7" fmla="*/ 0 w 464188"/>
                  <a:gd name="connsiteY7" fmla="*/ 966071 h 13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188" h="1317625">
                    <a:moveTo>
                      <a:pt x="0" y="966071"/>
                    </a:moveTo>
                    <a:lnTo>
                      <a:pt x="3813" y="1317625"/>
                    </a:lnTo>
                    <a:lnTo>
                      <a:pt x="203838" y="927100"/>
                    </a:lnTo>
                    <a:lnTo>
                      <a:pt x="299088" y="923925"/>
                    </a:lnTo>
                    <a:lnTo>
                      <a:pt x="286388" y="800100"/>
                    </a:lnTo>
                    <a:lnTo>
                      <a:pt x="464188" y="406400"/>
                    </a:lnTo>
                    <a:cubicBezTo>
                      <a:pt x="464032" y="270933"/>
                      <a:pt x="463875" y="135467"/>
                      <a:pt x="463719" y="0"/>
                    </a:cubicBezTo>
                    <a:lnTo>
                      <a:pt x="0" y="9660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7106791" y="2978209"/>
                <a:ext cx="403636" cy="895889"/>
              </a:xfrm>
              <a:custGeom>
                <a:avLst/>
                <a:gdLst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9575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6400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17550"/>
                  <a:gd name="connsiteY0" fmla="*/ 1343025 h 1343025"/>
                  <a:gd name="connsiteX1" fmla="*/ 247650 w 717550"/>
                  <a:gd name="connsiteY1" fmla="*/ 1317625 h 1343025"/>
                  <a:gd name="connsiteX2" fmla="*/ 447675 w 717550"/>
                  <a:gd name="connsiteY2" fmla="*/ 927100 h 1343025"/>
                  <a:gd name="connsiteX3" fmla="*/ 542925 w 717550"/>
                  <a:gd name="connsiteY3" fmla="*/ 923925 h 1343025"/>
                  <a:gd name="connsiteX4" fmla="*/ 530225 w 717550"/>
                  <a:gd name="connsiteY4" fmla="*/ 800100 h 1343025"/>
                  <a:gd name="connsiteX5" fmla="*/ 708025 w 717550"/>
                  <a:gd name="connsiteY5" fmla="*/ 406400 h 1343025"/>
                  <a:gd name="connsiteX6" fmla="*/ 717550 w 717550"/>
                  <a:gd name="connsiteY6" fmla="*/ 0 h 1343025"/>
                  <a:gd name="connsiteX7" fmla="*/ 0 w 717550"/>
                  <a:gd name="connsiteY7" fmla="*/ 1343025 h 1343025"/>
                  <a:gd name="connsiteX0" fmla="*/ 0 w 477044"/>
                  <a:gd name="connsiteY0" fmla="*/ 921544 h 1317625"/>
                  <a:gd name="connsiteX1" fmla="*/ 7144 w 477044"/>
                  <a:gd name="connsiteY1" fmla="*/ 1317625 h 1317625"/>
                  <a:gd name="connsiteX2" fmla="*/ 207169 w 477044"/>
                  <a:gd name="connsiteY2" fmla="*/ 927100 h 1317625"/>
                  <a:gd name="connsiteX3" fmla="*/ 302419 w 477044"/>
                  <a:gd name="connsiteY3" fmla="*/ 923925 h 1317625"/>
                  <a:gd name="connsiteX4" fmla="*/ 289719 w 477044"/>
                  <a:gd name="connsiteY4" fmla="*/ 800100 h 1317625"/>
                  <a:gd name="connsiteX5" fmla="*/ 467519 w 477044"/>
                  <a:gd name="connsiteY5" fmla="*/ 406400 h 1317625"/>
                  <a:gd name="connsiteX6" fmla="*/ 477044 w 477044"/>
                  <a:gd name="connsiteY6" fmla="*/ 0 h 1317625"/>
                  <a:gd name="connsiteX7" fmla="*/ 0 w 477044"/>
                  <a:gd name="connsiteY7" fmla="*/ 921544 h 1317625"/>
                  <a:gd name="connsiteX0" fmla="*/ 0 w 473713"/>
                  <a:gd name="connsiteY0" fmla="*/ 966071 h 1317625"/>
                  <a:gd name="connsiteX1" fmla="*/ 3813 w 473713"/>
                  <a:gd name="connsiteY1" fmla="*/ 1317625 h 1317625"/>
                  <a:gd name="connsiteX2" fmla="*/ 203838 w 473713"/>
                  <a:gd name="connsiteY2" fmla="*/ 927100 h 1317625"/>
                  <a:gd name="connsiteX3" fmla="*/ 299088 w 473713"/>
                  <a:gd name="connsiteY3" fmla="*/ 923925 h 1317625"/>
                  <a:gd name="connsiteX4" fmla="*/ 286388 w 473713"/>
                  <a:gd name="connsiteY4" fmla="*/ 800100 h 1317625"/>
                  <a:gd name="connsiteX5" fmla="*/ 464188 w 473713"/>
                  <a:gd name="connsiteY5" fmla="*/ 406400 h 1317625"/>
                  <a:gd name="connsiteX6" fmla="*/ 473713 w 473713"/>
                  <a:gd name="connsiteY6" fmla="*/ 0 h 1317625"/>
                  <a:gd name="connsiteX7" fmla="*/ 0 w 473713"/>
                  <a:gd name="connsiteY7" fmla="*/ 966071 h 1317625"/>
                  <a:gd name="connsiteX0" fmla="*/ 0 w 464188"/>
                  <a:gd name="connsiteY0" fmla="*/ 966071 h 1317625"/>
                  <a:gd name="connsiteX1" fmla="*/ 3813 w 464188"/>
                  <a:gd name="connsiteY1" fmla="*/ 1317625 h 1317625"/>
                  <a:gd name="connsiteX2" fmla="*/ 203838 w 464188"/>
                  <a:gd name="connsiteY2" fmla="*/ 927100 h 1317625"/>
                  <a:gd name="connsiteX3" fmla="*/ 299088 w 464188"/>
                  <a:gd name="connsiteY3" fmla="*/ 923925 h 1317625"/>
                  <a:gd name="connsiteX4" fmla="*/ 286388 w 464188"/>
                  <a:gd name="connsiteY4" fmla="*/ 800100 h 1317625"/>
                  <a:gd name="connsiteX5" fmla="*/ 464188 w 464188"/>
                  <a:gd name="connsiteY5" fmla="*/ 406400 h 1317625"/>
                  <a:gd name="connsiteX6" fmla="*/ 463719 w 464188"/>
                  <a:gd name="connsiteY6" fmla="*/ 0 h 1317625"/>
                  <a:gd name="connsiteX7" fmla="*/ 0 w 464188"/>
                  <a:gd name="connsiteY7" fmla="*/ 966071 h 13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188" h="1317625">
                    <a:moveTo>
                      <a:pt x="0" y="966071"/>
                    </a:moveTo>
                    <a:lnTo>
                      <a:pt x="3813" y="1317625"/>
                    </a:lnTo>
                    <a:lnTo>
                      <a:pt x="203838" y="927100"/>
                    </a:lnTo>
                    <a:lnTo>
                      <a:pt x="299088" y="923925"/>
                    </a:lnTo>
                    <a:lnTo>
                      <a:pt x="286388" y="800100"/>
                    </a:lnTo>
                    <a:lnTo>
                      <a:pt x="464188" y="406400"/>
                    </a:lnTo>
                    <a:cubicBezTo>
                      <a:pt x="464032" y="270933"/>
                      <a:pt x="463875" y="135467"/>
                      <a:pt x="463719" y="0"/>
                    </a:cubicBezTo>
                    <a:lnTo>
                      <a:pt x="0" y="9660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4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6" y="2138591"/>
            <a:ext cx="2673079" cy="25998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302838" y="2980590"/>
            <a:ext cx="855796" cy="893509"/>
            <a:chOff x="4245688" y="2987735"/>
            <a:chExt cx="855796" cy="893509"/>
          </a:xfrm>
        </p:grpSpPr>
        <p:sp>
          <p:nvSpPr>
            <p:cNvPr id="24" name="Parallelogram 23"/>
            <p:cNvSpPr/>
            <p:nvPr/>
          </p:nvSpPr>
          <p:spPr>
            <a:xfrm>
              <a:off x="4245688" y="2987735"/>
              <a:ext cx="855796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>
            <a:xfrm flipV="1">
              <a:off x="4253433" y="3768582"/>
              <a:ext cx="848051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/>
            <p:cNvSpPr/>
            <p:nvPr/>
          </p:nvSpPr>
          <p:spPr>
            <a:xfrm>
              <a:off x="4245689" y="3378159"/>
              <a:ext cx="855795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52227" y="3143584"/>
            <a:ext cx="804672" cy="571595"/>
            <a:chOff x="5112536" y="3150730"/>
            <a:chExt cx="804672" cy="571595"/>
          </a:xfrm>
        </p:grpSpPr>
        <p:sp>
          <p:nvSpPr>
            <p:cNvPr id="32" name="Parallelogram 31"/>
            <p:cNvSpPr/>
            <p:nvPr/>
          </p:nvSpPr>
          <p:spPr>
            <a:xfrm rot="2400000">
              <a:off x="5112536" y="3150730"/>
              <a:ext cx="804672" cy="112662"/>
            </a:xfrm>
            <a:prstGeom prst="parallelogram">
              <a:avLst>
                <a:gd name="adj" fmla="val 12035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 rot="19200000" flipV="1">
              <a:off x="5112536" y="3609663"/>
              <a:ext cx="804672" cy="112662"/>
            </a:xfrm>
            <a:prstGeom prst="parallelogram">
              <a:avLst>
                <a:gd name="adj" fmla="val 1274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 flipH="1">
            <a:off x="5882683" y="3141547"/>
            <a:ext cx="804672" cy="571595"/>
            <a:chOff x="5112536" y="3150730"/>
            <a:chExt cx="804672" cy="57159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Parallelogram 18"/>
            <p:cNvSpPr/>
            <p:nvPr/>
          </p:nvSpPr>
          <p:spPr>
            <a:xfrm rot="2400000">
              <a:off x="5112536" y="3150730"/>
              <a:ext cx="804672" cy="112662"/>
            </a:xfrm>
            <a:prstGeom prst="parallelogram">
              <a:avLst>
                <a:gd name="adj" fmla="val 120358"/>
              </a:avLst>
            </a:prstGeom>
            <a:grpFill/>
            <a:ln w="22225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 rot="19200000" flipV="1">
              <a:off x="5112536" y="3609663"/>
              <a:ext cx="804672" cy="112662"/>
            </a:xfrm>
            <a:prstGeom prst="parallelogram">
              <a:avLst>
                <a:gd name="adj" fmla="val 127443"/>
              </a:avLst>
            </a:prstGeom>
            <a:grpFill/>
            <a:ln w="22225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4"/>
          <p:cNvSpPr/>
          <p:nvPr/>
        </p:nvSpPr>
        <p:spPr>
          <a:xfrm>
            <a:off x="6661533" y="2978210"/>
            <a:ext cx="403636" cy="895889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  <a:gd name="connsiteX0" fmla="*/ 0 w 477044"/>
              <a:gd name="connsiteY0" fmla="*/ 921544 h 1317625"/>
              <a:gd name="connsiteX1" fmla="*/ 7144 w 477044"/>
              <a:gd name="connsiteY1" fmla="*/ 1317625 h 1317625"/>
              <a:gd name="connsiteX2" fmla="*/ 207169 w 477044"/>
              <a:gd name="connsiteY2" fmla="*/ 927100 h 1317625"/>
              <a:gd name="connsiteX3" fmla="*/ 302419 w 477044"/>
              <a:gd name="connsiteY3" fmla="*/ 923925 h 1317625"/>
              <a:gd name="connsiteX4" fmla="*/ 289719 w 477044"/>
              <a:gd name="connsiteY4" fmla="*/ 800100 h 1317625"/>
              <a:gd name="connsiteX5" fmla="*/ 467519 w 477044"/>
              <a:gd name="connsiteY5" fmla="*/ 406400 h 1317625"/>
              <a:gd name="connsiteX6" fmla="*/ 477044 w 477044"/>
              <a:gd name="connsiteY6" fmla="*/ 0 h 1317625"/>
              <a:gd name="connsiteX7" fmla="*/ 0 w 477044"/>
              <a:gd name="connsiteY7" fmla="*/ 921544 h 1317625"/>
              <a:gd name="connsiteX0" fmla="*/ 0 w 473713"/>
              <a:gd name="connsiteY0" fmla="*/ 966071 h 1317625"/>
              <a:gd name="connsiteX1" fmla="*/ 3813 w 473713"/>
              <a:gd name="connsiteY1" fmla="*/ 1317625 h 1317625"/>
              <a:gd name="connsiteX2" fmla="*/ 203838 w 473713"/>
              <a:gd name="connsiteY2" fmla="*/ 927100 h 1317625"/>
              <a:gd name="connsiteX3" fmla="*/ 299088 w 473713"/>
              <a:gd name="connsiteY3" fmla="*/ 923925 h 1317625"/>
              <a:gd name="connsiteX4" fmla="*/ 286388 w 473713"/>
              <a:gd name="connsiteY4" fmla="*/ 800100 h 1317625"/>
              <a:gd name="connsiteX5" fmla="*/ 464188 w 473713"/>
              <a:gd name="connsiteY5" fmla="*/ 406400 h 1317625"/>
              <a:gd name="connsiteX6" fmla="*/ 473713 w 473713"/>
              <a:gd name="connsiteY6" fmla="*/ 0 h 1317625"/>
              <a:gd name="connsiteX7" fmla="*/ 0 w 473713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299088 w 464188"/>
              <a:gd name="connsiteY3" fmla="*/ 923925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68341 w 464188"/>
              <a:gd name="connsiteY4" fmla="*/ 1065752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34064 w 464188"/>
              <a:gd name="connsiteY4" fmla="*/ 94317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61450 w 464188"/>
              <a:gd name="connsiteY4" fmla="*/ 95718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188" h="1317625">
                <a:moveTo>
                  <a:pt x="0" y="966071"/>
                </a:moveTo>
                <a:lnTo>
                  <a:pt x="3813" y="1317625"/>
                </a:lnTo>
                <a:lnTo>
                  <a:pt x="217530" y="934103"/>
                </a:lnTo>
                <a:lnTo>
                  <a:pt x="463396" y="1295161"/>
                </a:lnTo>
                <a:cubicBezTo>
                  <a:pt x="462747" y="1182502"/>
                  <a:pt x="462099" y="1069844"/>
                  <a:pt x="461450" y="957185"/>
                </a:cubicBezTo>
                <a:lnTo>
                  <a:pt x="308296" y="733558"/>
                </a:lnTo>
                <a:lnTo>
                  <a:pt x="464188" y="406400"/>
                </a:lnTo>
                <a:cubicBezTo>
                  <a:pt x="464032" y="270933"/>
                  <a:pt x="463875" y="135467"/>
                  <a:pt x="463719" y="0"/>
                </a:cubicBezTo>
                <a:lnTo>
                  <a:pt x="0" y="96607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7097791" y="2978209"/>
            <a:ext cx="403636" cy="895889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  <a:gd name="connsiteX0" fmla="*/ 0 w 477044"/>
              <a:gd name="connsiteY0" fmla="*/ 921544 h 1317625"/>
              <a:gd name="connsiteX1" fmla="*/ 7144 w 477044"/>
              <a:gd name="connsiteY1" fmla="*/ 1317625 h 1317625"/>
              <a:gd name="connsiteX2" fmla="*/ 207169 w 477044"/>
              <a:gd name="connsiteY2" fmla="*/ 927100 h 1317625"/>
              <a:gd name="connsiteX3" fmla="*/ 302419 w 477044"/>
              <a:gd name="connsiteY3" fmla="*/ 923925 h 1317625"/>
              <a:gd name="connsiteX4" fmla="*/ 289719 w 477044"/>
              <a:gd name="connsiteY4" fmla="*/ 800100 h 1317625"/>
              <a:gd name="connsiteX5" fmla="*/ 467519 w 477044"/>
              <a:gd name="connsiteY5" fmla="*/ 406400 h 1317625"/>
              <a:gd name="connsiteX6" fmla="*/ 477044 w 477044"/>
              <a:gd name="connsiteY6" fmla="*/ 0 h 1317625"/>
              <a:gd name="connsiteX7" fmla="*/ 0 w 477044"/>
              <a:gd name="connsiteY7" fmla="*/ 921544 h 1317625"/>
              <a:gd name="connsiteX0" fmla="*/ 0 w 473713"/>
              <a:gd name="connsiteY0" fmla="*/ 966071 h 1317625"/>
              <a:gd name="connsiteX1" fmla="*/ 3813 w 473713"/>
              <a:gd name="connsiteY1" fmla="*/ 1317625 h 1317625"/>
              <a:gd name="connsiteX2" fmla="*/ 203838 w 473713"/>
              <a:gd name="connsiteY2" fmla="*/ 927100 h 1317625"/>
              <a:gd name="connsiteX3" fmla="*/ 299088 w 473713"/>
              <a:gd name="connsiteY3" fmla="*/ 923925 h 1317625"/>
              <a:gd name="connsiteX4" fmla="*/ 286388 w 473713"/>
              <a:gd name="connsiteY4" fmla="*/ 800100 h 1317625"/>
              <a:gd name="connsiteX5" fmla="*/ 464188 w 473713"/>
              <a:gd name="connsiteY5" fmla="*/ 406400 h 1317625"/>
              <a:gd name="connsiteX6" fmla="*/ 473713 w 473713"/>
              <a:gd name="connsiteY6" fmla="*/ 0 h 1317625"/>
              <a:gd name="connsiteX7" fmla="*/ 0 w 473713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299088 w 464188"/>
              <a:gd name="connsiteY3" fmla="*/ 923925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68341 w 464188"/>
              <a:gd name="connsiteY4" fmla="*/ 1065752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34064 w 464188"/>
              <a:gd name="connsiteY4" fmla="*/ 94317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61450 w 464188"/>
              <a:gd name="connsiteY4" fmla="*/ 95718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188" h="1317625">
                <a:moveTo>
                  <a:pt x="0" y="966071"/>
                </a:moveTo>
                <a:lnTo>
                  <a:pt x="3813" y="1317625"/>
                </a:lnTo>
                <a:lnTo>
                  <a:pt x="217530" y="934103"/>
                </a:lnTo>
                <a:lnTo>
                  <a:pt x="463396" y="1295161"/>
                </a:lnTo>
                <a:cubicBezTo>
                  <a:pt x="462747" y="1182502"/>
                  <a:pt x="462099" y="1069844"/>
                  <a:pt x="461450" y="957185"/>
                </a:cubicBezTo>
                <a:lnTo>
                  <a:pt x="308296" y="733558"/>
                </a:lnTo>
                <a:lnTo>
                  <a:pt x="464188" y="406400"/>
                </a:lnTo>
                <a:cubicBezTo>
                  <a:pt x="464032" y="270933"/>
                  <a:pt x="463875" y="135467"/>
                  <a:pt x="463719" y="0"/>
                </a:cubicBezTo>
                <a:lnTo>
                  <a:pt x="0" y="96607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6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22" name="Group 21"/>
          <p:cNvGrpSpPr/>
          <p:nvPr/>
        </p:nvGrpSpPr>
        <p:grpSpPr>
          <a:xfrm>
            <a:off x="2874094" y="2129066"/>
            <a:ext cx="3371625" cy="2599867"/>
            <a:chOff x="4019036" y="1766601"/>
            <a:chExt cx="4716688" cy="3739471"/>
          </a:xfrm>
        </p:grpSpPr>
        <p:pic>
          <p:nvPicPr>
            <p:cNvPr id="23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045" y="1766601"/>
              <a:ext cx="3739471" cy="373947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290577" y="3224221"/>
              <a:ext cx="1222118" cy="824230"/>
              <a:chOff x="3337658" y="2022866"/>
              <a:chExt cx="3472296" cy="19253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3" name="Parallelogram 32"/>
              <p:cNvSpPr/>
              <p:nvPr/>
            </p:nvSpPr>
            <p:spPr>
              <a:xfrm rot="2100000">
                <a:off x="3337658" y="2022866"/>
                <a:ext cx="3401508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Parallelogram 33"/>
              <p:cNvSpPr/>
              <p:nvPr/>
            </p:nvSpPr>
            <p:spPr>
              <a:xfrm rot="19200000" flipV="1">
                <a:off x="3439228" y="3569691"/>
                <a:ext cx="3370726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flipH="1">
              <a:off x="6439205" y="3186121"/>
              <a:ext cx="1213531" cy="824230"/>
              <a:chOff x="3291266" y="2022866"/>
              <a:chExt cx="3447900" cy="192535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1" name="Parallelogram 30"/>
              <p:cNvSpPr/>
              <p:nvPr/>
            </p:nvSpPr>
            <p:spPr>
              <a:xfrm rot="2400000">
                <a:off x="3337657" y="2022866"/>
                <a:ext cx="3401509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Parallelogram 31"/>
              <p:cNvSpPr/>
              <p:nvPr/>
            </p:nvSpPr>
            <p:spPr>
              <a:xfrm rot="19500000" flipV="1">
                <a:off x="3291266" y="3569691"/>
                <a:ext cx="3370727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Parallelogram 25"/>
            <p:cNvSpPr/>
            <p:nvPr/>
          </p:nvSpPr>
          <p:spPr>
            <a:xfrm>
              <a:off x="4019036" y="3015352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 flipV="1">
              <a:off x="4024453" y="4019735"/>
              <a:ext cx="1186369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4019036" y="3509796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7737825" y="2873462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8258680" y="2870315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27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0"/>
          <a:stretch/>
        </p:blipFill>
        <p:spPr>
          <a:xfrm>
            <a:off x="0" y="0"/>
            <a:ext cx="12178437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4BE847-CAFD-4372-8DDD-625B49390B11}"/>
              </a:ext>
            </a:extLst>
          </p:cNvPr>
          <p:cNvGrpSpPr/>
          <p:nvPr/>
        </p:nvGrpSpPr>
        <p:grpSpPr>
          <a:xfrm>
            <a:off x="3034839" y="71011"/>
            <a:ext cx="9081869" cy="6786989"/>
            <a:chOff x="3034839" y="71011"/>
            <a:chExt cx="9081869" cy="6786989"/>
          </a:xfrm>
        </p:grpSpPr>
        <p:pic>
          <p:nvPicPr>
            <p:cNvPr id="18" name="Content Placeholder 15">
              <a:extLst>
                <a:ext uri="{FF2B5EF4-FFF2-40B4-BE49-F238E27FC236}">
                  <a16:creationId xmlns:a16="http://schemas.microsoft.com/office/drawing/2014/main" id="{7F969051-B206-469F-A2DC-95F32637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839" y="1837470"/>
              <a:ext cx="2673082" cy="25998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45A295-CCAA-487F-972F-D1415A2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871" y="6282865"/>
              <a:ext cx="559837" cy="5751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65857F-1BD2-4BB1-9FD1-CFD1B4F4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131" y="2802350"/>
              <a:ext cx="2737199" cy="91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F00F3C-A379-4569-9EBD-24D1F03ED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4225" r="27912" b="14924"/>
            <a:stretch/>
          </p:blipFill>
          <p:spPr>
            <a:xfrm>
              <a:off x="10051003" y="71011"/>
              <a:ext cx="2011680" cy="2011680"/>
            </a:xfrm>
            <a:prstGeom prst="rect">
              <a:avLst/>
            </a:prstGeom>
          </p:spPr>
        </p:pic>
        <p:pic>
          <p:nvPicPr>
            <p:cNvPr id="20" name="Picture 2" descr="http://controlfreaks.mne.psu.edu/ResearchFolder/Project_EmergentTrafficJams/SelfOrgJams_small2.jpg">
              <a:extLst>
                <a:ext uri="{FF2B5EF4-FFF2-40B4-BE49-F238E27FC236}">
                  <a16:creationId xmlns:a16="http://schemas.microsoft.com/office/drawing/2014/main" id="{93CC151D-A6BF-42C5-840B-003EDBEFB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" t="151" r="33362" b="-151"/>
            <a:stretch/>
          </p:blipFill>
          <p:spPr bwMode="auto">
            <a:xfrm>
              <a:off x="10051003" y="2171098"/>
              <a:ext cx="2011680" cy="201168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06CBC7-57A6-4D9D-B91D-D5287CDE4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t="3877" r="47377" b="3877"/>
            <a:stretch/>
          </p:blipFill>
          <p:spPr>
            <a:xfrm flipH="1">
              <a:off x="10043300" y="4271185"/>
              <a:ext cx="2011680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94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5485</TotalTime>
  <Words>2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Wallpaper design  in break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MME WSU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Wallpaper design  in break time</dc:title>
  <dc:creator>Kshitij Jerath</dc:creator>
  <cp:lastModifiedBy>Jerath, Kshitij</cp:lastModifiedBy>
  <cp:revision>24</cp:revision>
  <dcterms:created xsi:type="dcterms:W3CDTF">2016-12-02T17:17:01Z</dcterms:created>
  <dcterms:modified xsi:type="dcterms:W3CDTF">2018-10-11T13:48:42Z</dcterms:modified>
</cp:coreProperties>
</file>